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様式６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 smtClean="0"/>
              <a:t>事業の実施</a:t>
            </a:r>
            <a:r>
              <a:rPr lang="ja-JP" altLang="ja-JP" sz="2000" b="1" dirty="0" smtClean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 smtClean="0"/>
              <a:t>運営</a:t>
            </a:r>
            <a:r>
              <a:rPr lang="ja-JP" altLang="en-US" sz="1200" dirty="0" smtClean="0"/>
              <a:t>及び事業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様式６</a:t>
            </a:r>
            <a:endParaRPr kumimoji="1" lang="ja-JP" altLang="en-US" sz="1200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5039270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一体的運営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738846" y="377167"/>
            <a:ext cx="4428308" cy="421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b="1" smtClean="0"/>
              <a:t>事業の実施</a:t>
            </a:r>
            <a:r>
              <a:rPr lang="ja-JP" altLang="ja-JP" sz="2000" b="1" smtClean="0"/>
              <a:t>について</a:t>
            </a:r>
            <a:endParaRPr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1851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様式６</a:t>
            </a:r>
            <a:endParaRPr kumimoji="1" lang="ja-JP" altLang="en-US" sz="1200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子どもの権利保障に関する取組みについて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738846" y="377167"/>
            <a:ext cx="4428308" cy="421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b="1" smtClean="0"/>
              <a:t>事業の実施</a:t>
            </a:r>
            <a:r>
              <a:rPr lang="ja-JP" altLang="ja-JP" sz="2000" b="1" smtClean="0"/>
              <a:t>について</a:t>
            </a:r>
            <a:endParaRPr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60118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114</Words>
  <Application>Microsoft Office PowerPoint</Application>
  <PresentationFormat>A4 210 x 297 mm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様式６</vt:lpstr>
      <vt:lpstr>様式６</vt:lpstr>
      <vt:lpstr>様式６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岩﨑　亮太</cp:lastModifiedBy>
  <cp:revision>8</cp:revision>
  <dcterms:created xsi:type="dcterms:W3CDTF">2023-10-06T10:58:58Z</dcterms:created>
  <dcterms:modified xsi:type="dcterms:W3CDTF">2024-11-12T00:09:10Z</dcterms:modified>
</cp:coreProperties>
</file>